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1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148C11-C0E2-496A-8DE8-316A54D3CC0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0BD9ED-66AB-4996-96AE-00D2B99A4FC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525D1A-677D-4E34-B4FA-A1472B4E4C1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84ECE6-E450-4353-9902-DAC3186BFA6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90B775-1270-4666-A73A-531A0D2810A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996A5D-18FC-40B2-8D8E-993D3B91EE1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68769B-0E3A-4FDD-B747-5CBA020D5BA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B02BD7-4E05-459A-82CD-8DF81F779BA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09B033-63C8-4E97-B88F-636DC77A8CE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9CA992-ABE8-42F6-B6A0-C5EA812CD48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4F7A6A-A3D1-4199-A14B-98FFD9387B1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97B069-D111-490E-A016-76DFF80772F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240" cy="26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360" cy="26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2C65A2E-90FB-48CE-9235-6DD2C8E3EFF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360" cy="268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880" cy="51386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480" cy="26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560" cy="2865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000" cy="202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6880" cy="3559680"/>
            <a:chOff x="4756680" y="883800"/>
            <a:chExt cx="4466880" cy="35596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880" cy="35596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4280"/>
              <a:ext cx="1734480" cy="27698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5880" cy="17326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600" cy="35935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6064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4600" cy="51386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880" y="2656080"/>
            <a:ext cx="2256480" cy="35935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6880" cy="3559680"/>
            <a:chOff x="4756680" y="883800"/>
            <a:chExt cx="4466880" cy="35596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880" cy="35596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4280"/>
              <a:ext cx="1734480" cy="27698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5880" cy="17326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600" cy="35935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6064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4600" cy="51386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880" y="2656080"/>
            <a:ext cx="2256480" cy="35935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6880" cy="3559680"/>
            <a:chOff x="4756680" y="883800"/>
            <a:chExt cx="4466880" cy="35596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880" cy="35596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4280"/>
              <a:ext cx="1734480" cy="27698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5880" cy="17326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600" cy="35935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6880" cy="3559680"/>
            <a:chOff x="4756680" y="883800"/>
            <a:chExt cx="4466880" cy="35596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880" cy="35596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4280"/>
              <a:ext cx="1734480" cy="27698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5880" cy="17326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880" cy="5138640"/>
          </a:xfrm>
          <a:prstGeom prst="rect">
            <a:avLst/>
          </a:prstGeom>
          <a:ln w="0">
            <a:noFill/>
          </a:ln>
        </p:spPr>
      </p:pic>
      <p:sp>
        <p:nvSpPr>
          <p:cNvPr id="115" name="Прямоугольник 5"/>
          <p:cNvSpPr/>
          <p:nvPr/>
        </p:nvSpPr>
        <p:spPr>
          <a:xfrm>
            <a:off x="1640880" y="4588920"/>
            <a:ext cx="2994480" cy="26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16" name="Изображение 40"/>
          <p:cNvSpPr/>
          <p:nvPr/>
        </p:nvSpPr>
        <p:spPr>
          <a:xfrm>
            <a:off x="867240" y="3587040"/>
            <a:ext cx="252360" cy="2523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4840" cy="1128960"/>
          </a:xfrm>
          <a:prstGeom prst="rect">
            <a:avLst/>
          </a:prstGeom>
          <a:ln w="0">
            <a:noFill/>
          </a:ln>
        </p:spPr>
      </p:pic>
      <p:sp>
        <p:nvSpPr>
          <p:cNvPr id="118" name=""/>
          <p:cNvSpPr/>
          <p:nvPr/>
        </p:nvSpPr>
        <p:spPr>
          <a:xfrm>
            <a:off x="466200" y="1728360"/>
            <a:ext cx="4735080" cy="102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600" cy="35935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064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600" cy="51386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880" y="2656080"/>
            <a:ext cx="2256480" cy="35935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6880" cy="3559680"/>
            <a:chOff x="4756680" y="883800"/>
            <a:chExt cx="4466880" cy="35596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880" cy="35596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4280"/>
              <a:ext cx="1734480" cy="27698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5880" cy="17326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600" cy="35935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064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6080" cy="344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4600" cy="51386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880" y="2656080"/>
            <a:ext cx="2256480" cy="35935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2720" cy="23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2024-08-28T09:47:32Z</dcterms:modified>
  <cp:revision>32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